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B75A53-F9B2-409C-8148-24FD23A8FFB0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7AFFC6-2E2E-432B-AA72-D12CAF65B02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Sept. 19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5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Work on Characterization and Conflict </a:t>
            </a:r>
          </a:p>
          <a:p>
            <a:r>
              <a:rPr lang="en-US" dirty="0" smtClean="0"/>
              <a:t>Vocabulary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Reminder: Quiz tomorrow on </a:t>
            </a:r>
            <a:r>
              <a:rPr lang="en-US" i="1" dirty="0" smtClean="0"/>
              <a:t>The Lady or The Tiger.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0714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 took biology algebra world history </a:t>
            </a:r>
            <a:r>
              <a:rPr lang="en-US" sz="3600" dirty="0" err="1" smtClean="0"/>
              <a:t>spanish</a:t>
            </a:r>
            <a:r>
              <a:rPr lang="en-US" sz="3600" dirty="0" smtClean="0"/>
              <a:t> and </a:t>
            </a:r>
            <a:r>
              <a:rPr lang="en-US" sz="3600" dirty="0" err="1" smtClean="0"/>
              <a:t>english</a:t>
            </a:r>
            <a:r>
              <a:rPr lang="en-US" sz="3600" dirty="0" smtClean="0"/>
              <a:t> last year, the academic experience had an all together awe inspiring affect on me.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Smooth:rough</a:t>
            </a:r>
            <a:r>
              <a:rPr lang="en-US" dirty="0" smtClean="0"/>
              <a:t>::Unknown::______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Characterization-the method used by a writer to develop a character. The method includes: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(1) showing the character's appearance     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/>
              <a:t>   (2) displaying the character's actions</a:t>
            </a:r>
          </a:p>
          <a:p>
            <a:pPr>
              <a:defRPr/>
            </a:pPr>
            <a:r>
              <a:rPr lang="en-US" dirty="0" smtClean="0"/>
              <a:t>(3) revealing the character's thoughts</a:t>
            </a:r>
          </a:p>
          <a:p>
            <a:pPr>
              <a:defRPr/>
            </a:pPr>
            <a:r>
              <a:rPr lang="en-US" dirty="0" smtClean="0"/>
              <a:t>(4) letting the character speak</a:t>
            </a:r>
          </a:p>
          <a:p>
            <a:pPr>
              <a:defRPr/>
            </a:pPr>
            <a:r>
              <a:rPr lang="en-US" dirty="0" smtClean="0"/>
              <a:t>(5) getting the reactions of others.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5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Second Focus</a:t>
            </a:r>
            <a:endParaRPr lang="en-US" dirty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33400" y="1790700"/>
            <a:ext cx="8077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>
                <a:solidFill>
                  <a:schemeClr val="accent1"/>
                </a:solidFill>
              </a:rPr>
              <a:t>Conflict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/>
              <a:t>Most plots develop around a conflict, or struggle between two or more forces in a story.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/>
              <a:t>External conflict is the battle between a character and an outside force—nature, society, fate, or another character. 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/>
              <a:t>Internal conflict is the battle within the mind of a character who is torn between different </a:t>
            </a:r>
            <a:r>
              <a:rPr lang="en-US" sz="3200"/>
              <a:t>courses of action.</a:t>
            </a:r>
          </a:p>
        </p:txBody>
      </p:sp>
    </p:spTree>
    <p:extLst>
      <p:ext uri="{BB962C8B-B14F-4D97-AF65-F5344CB8AC3E}">
        <p14:creationId xmlns:p14="http://schemas.microsoft.com/office/powerpoint/2010/main" val="236082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422</TotalTime>
  <Words>170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Trek</vt:lpstr>
      <vt:lpstr>Sept. 19</vt:lpstr>
      <vt:lpstr>Agenda</vt:lpstr>
      <vt:lpstr>DOL</vt:lpstr>
      <vt:lpstr>Focus</vt:lpstr>
      <vt:lpstr>Second Focus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19</dc:title>
  <dc:creator>Angie McCall</dc:creator>
  <cp:lastModifiedBy>Angie McCall</cp:lastModifiedBy>
  <cp:revision>4</cp:revision>
  <dcterms:created xsi:type="dcterms:W3CDTF">2012-09-18T19:33:01Z</dcterms:created>
  <dcterms:modified xsi:type="dcterms:W3CDTF">2012-09-19T19:37:42Z</dcterms:modified>
</cp:coreProperties>
</file>